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3"/>
  </p:normalViewPr>
  <p:slideViewPr>
    <p:cSldViewPr snapToGrid="0" snapToObjects="1">
      <p:cViewPr>
        <p:scale>
          <a:sx n="73" d="100"/>
          <a:sy n="73" d="100"/>
        </p:scale>
        <p:origin x="153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BEGamer/SmartLightHu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ict.cc/englisch-deutsch/recommende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SmartLightHub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Opensource</a:t>
            </a:r>
            <a:r>
              <a:rPr lang="de-DE" dirty="0" smtClean="0"/>
              <a:t> SMART DMX-</a:t>
            </a:r>
            <a:r>
              <a:rPr lang="de-DE" dirty="0" err="1" smtClean="0"/>
              <a:t>Lightcontrol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861439" cy="6858000"/>
          </a:xfr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94" y="0"/>
            <a:ext cx="14782012" cy="6858000"/>
          </a:xfrm>
        </p:spPr>
      </p:pic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18533" cy="6858000"/>
          </a:xfrm>
        </p:spPr>
      </p:pic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6696" cy="6858000"/>
          </a:xfr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89185"/>
            <a:ext cx="17895215" cy="4730262"/>
          </a:xfr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76835" cy="6858000"/>
          </a:xfrm>
        </p:spPr>
      </p:pic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87257" cy="6858000"/>
          </a:xfrm>
        </p:spPr>
      </p:pic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52983"/>
            <a:ext cx="15298616" cy="5099538"/>
          </a:xfrm>
        </p:spPr>
      </p:pic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69" y="657860"/>
            <a:ext cx="7197315" cy="5696641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95539"/>
              </p:ext>
            </p:extLst>
          </p:nvPr>
        </p:nvGraphicFramePr>
        <p:xfrm>
          <a:off x="646109" y="1481559"/>
          <a:ext cx="6379724" cy="4881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89862"/>
                <a:gridCol w="3189862"/>
              </a:tblGrid>
              <a:tr h="11823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Start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Quick </a:t>
                      </a:r>
                      <a:r>
                        <a:rPr lang="de-DE" dirty="0" err="1" smtClean="0"/>
                        <a:t>selection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Scenes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Zones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Dashboard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Slect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Zones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Channel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DMX Channels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Device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Zone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Zones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Node</a:t>
                      </a:r>
                      <a:r>
                        <a:rPr lang="de-DE" dirty="0" smtClean="0"/>
                        <a:t>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</a:t>
                      </a:r>
                      <a:r>
                        <a:rPr lang="de-DE" dirty="0" err="1" smtClean="0"/>
                        <a:t>Delte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data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recieving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Scene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Setup Scenes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Schedule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Manage</a:t>
                      </a:r>
                      <a:r>
                        <a:rPr lang="de-DE" baseline="0" dirty="0" smtClean="0"/>
                        <a:t> Tasks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Activity</a:t>
                      </a:r>
                      <a:r>
                        <a:rPr lang="de-DE" dirty="0" smtClean="0"/>
                        <a:t> Log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Show System Log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SETUP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Setup/</a:t>
                      </a:r>
                      <a:r>
                        <a:rPr lang="de-DE" dirty="0" err="1" smtClean="0"/>
                        <a:t>Restore</a:t>
                      </a:r>
                      <a:r>
                        <a:rPr lang="de-DE" dirty="0" smtClean="0"/>
                        <a:t> Settings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3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endParaRPr lang="de-DE" dirty="0" smtClean="0"/>
          </a:p>
          <a:p>
            <a:r>
              <a:rPr lang="de-DE" dirty="0" smtClean="0"/>
              <a:t>Individual Icon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03" y="1411629"/>
            <a:ext cx="2095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ABOUT THIS PROJECT</a:t>
            </a:r>
          </a:p>
          <a:p>
            <a:r>
              <a:rPr lang="de-DE" dirty="0" smtClean="0"/>
              <a:t>HARDWARE</a:t>
            </a:r>
          </a:p>
          <a:p>
            <a:r>
              <a:rPr lang="de-DE" dirty="0" smtClean="0"/>
              <a:t>SOTWARE</a:t>
            </a:r>
          </a:p>
          <a:p>
            <a:r>
              <a:rPr lang="de-DE" dirty="0" smtClean="0"/>
              <a:t>WEBINTERFACE</a:t>
            </a:r>
          </a:p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DEVICES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22" y="1439180"/>
            <a:ext cx="3999085" cy="4195762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937549" y="1439180"/>
            <a:ext cx="4687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Groups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channels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Can hold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255 </a:t>
            </a:r>
            <a:r>
              <a:rPr lang="de-DE" dirty="0" err="1" smtClean="0"/>
              <a:t>channels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Individual </a:t>
            </a:r>
            <a:r>
              <a:rPr lang="de-DE" dirty="0" err="1" smtClean="0"/>
              <a:t>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CHANNELS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25" y="1459888"/>
            <a:ext cx="2743200" cy="2209800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902825" y="1597306"/>
            <a:ext cx="570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channel</a:t>
            </a:r>
            <a:r>
              <a:rPr lang="de-DE" dirty="0" smtClean="0"/>
              <a:t> </a:t>
            </a:r>
            <a:r>
              <a:rPr lang="de-DE" dirty="0" err="1" smtClean="0"/>
              <a:t>equals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DMX-Channel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real </a:t>
            </a:r>
            <a:r>
              <a:rPr lang="de-DE" dirty="0" err="1" smtClean="0"/>
              <a:t>device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3 different </a:t>
            </a:r>
            <a:r>
              <a:rPr lang="de-DE" dirty="0" err="1" smtClean="0"/>
              <a:t>types</a:t>
            </a:r>
            <a:r>
              <a:rPr lang="de-DE" dirty="0" smtClean="0"/>
              <a:t> : </a:t>
            </a:r>
            <a:r>
              <a:rPr lang="de-DE" dirty="0" err="1" smtClean="0"/>
              <a:t>Slider</a:t>
            </a:r>
            <a:r>
              <a:rPr lang="de-DE" dirty="0" smtClean="0"/>
              <a:t>, ON/OFF, </a:t>
            </a:r>
            <a:r>
              <a:rPr lang="de-DE" dirty="0" err="1" smtClean="0"/>
              <a:t>Toggle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Custom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2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53" y="1473904"/>
            <a:ext cx="6091437" cy="4195762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46111" y="1481559"/>
            <a:ext cx="4354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scene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channels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switch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scene</a:t>
            </a:r>
            <a:r>
              <a:rPr lang="de-DE" dirty="0" smtClean="0"/>
              <a:t> all </a:t>
            </a:r>
            <a:r>
              <a:rPr lang="de-DE" dirty="0" err="1" smtClean="0"/>
              <a:t>saved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restored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4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78" y="1152983"/>
            <a:ext cx="7839971" cy="5202071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scenes</a:t>
            </a:r>
            <a:r>
              <a:rPr lang="de-DE" dirty="0" smtClean="0"/>
              <a:t> at a </a:t>
            </a:r>
            <a:r>
              <a:rPr lang="de-DE" dirty="0" err="1" smtClean="0"/>
              <a:t>defined</a:t>
            </a:r>
            <a:r>
              <a:rPr lang="de-DE" dirty="0" smtClean="0"/>
              <a:t> Time </a:t>
            </a:r>
            <a:r>
              <a:rPr lang="de-DE" dirty="0" err="1" smtClean="0"/>
              <a:t>and</a:t>
            </a:r>
            <a:r>
              <a:rPr lang="de-DE" dirty="0" smtClean="0"/>
              <a:t> Day</a:t>
            </a:r>
          </a:p>
          <a:p>
            <a:r>
              <a:rPr lang="de-DE" dirty="0" smtClean="0"/>
              <a:t>Minimum </a:t>
            </a:r>
            <a:r>
              <a:rPr lang="de-DE" dirty="0" err="1" smtClean="0"/>
              <a:t>switch</a:t>
            </a:r>
            <a:r>
              <a:rPr lang="de-DE" dirty="0" smtClean="0"/>
              <a:t> time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a </a:t>
            </a:r>
            <a:r>
              <a:rPr lang="de-DE" dirty="0" err="1" smtClean="0"/>
              <a:t>minute</a:t>
            </a:r>
            <a:endParaRPr lang="de-DE" dirty="0" smtClean="0"/>
          </a:p>
          <a:p>
            <a:r>
              <a:rPr lang="de-DE" dirty="0" err="1" smtClean="0"/>
              <a:t>Enable</a:t>
            </a:r>
            <a:r>
              <a:rPr lang="de-DE" dirty="0" smtClean="0"/>
              <a:t>/</a:t>
            </a:r>
            <a:r>
              <a:rPr lang="de-DE" dirty="0" err="1" smtClean="0"/>
              <a:t>disable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2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github.com/RBEGamer/SmartLightHub</a:t>
            </a:r>
            <a:endParaRPr lang="de-DE" dirty="0" smtClean="0"/>
          </a:p>
          <a:p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SmartLighHub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18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SmartLightHub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will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/>
              <a:t>W</a:t>
            </a:r>
            <a:r>
              <a:rPr lang="de-DE" dirty="0" smtClean="0"/>
              <a:t>ebserver </a:t>
            </a:r>
            <a:r>
              <a:rPr lang="de-DE" dirty="0" err="1" smtClean="0"/>
              <a:t>with</a:t>
            </a:r>
            <a:r>
              <a:rPr lang="de-DE" dirty="0" smtClean="0"/>
              <a:t> PHP </a:t>
            </a:r>
            <a:r>
              <a:rPr lang="de-DE" dirty="0" err="1" smtClean="0"/>
              <a:t>and</a:t>
            </a:r>
            <a:r>
              <a:rPr lang="de-DE" dirty="0" smtClean="0"/>
              <a:t> MySQL-Database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 smtClean="0"/>
              <a:t>PC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Python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 err="1" smtClean="0"/>
              <a:t>Arduino</a:t>
            </a:r>
            <a:r>
              <a:rPr lang="de-DE" dirty="0" smtClean="0"/>
              <a:t>  (</a:t>
            </a:r>
            <a:r>
              <a:rPr lang="de-DE" dirty="0" err="1" smtClean="0"/>
              <a:t>r</a:t>
            </a:r>
            <a:r>
              <a:rPr lang="de-DE" dirty="0" err="1" smtClean="0">
                <a:hlinkClick r:id="rId2"/>
              </a:rPr>
              <a:t>ecommended</a:t>
            </a:r>
            <a:r>
              <a:rPr lang="de-DE" dirty="0" smtClean="0">
                <a:hlinkClick r:id="rId2"/>
              </a:rPr>
              <a:t> a Arduino Mega, + some wires and ics)</a:t>
            </a:r>
            <a:endParaRPr lang="de-DE" dirty="0">
              <a:hlinkClick r:id="rId2"/>
            </a:endParaRPr>
          </a:p>
          <a:p>
            <a:pPr marL="457200" indent="-457200">
              <a:buFont typeface="+mj-lt"/>
              <a:buAutoNum type="alphaLcParenR"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Hardware-Package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54" y="1184214"/>
            <a:ext cx="6899242" cy="517443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95789"/>
            <a:ext cx="3431059" cy="257329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3790889"/>
            <a:ext cx="3431059" cy="25732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Hardware-Package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Plug </a:t>
            </a:r>
            <a:r>
              <a:rPr lang="de-DE" dirty="0" err="1" smtClean="0"/>
              <a:t>and</a:t>
            </a:r>
            <a:r>
              <a:rPr lang="de-DE" dirty="0" smtClean="0"/>
              <a:t> Play</a:t>
            </a:r>
          </a:p>
          <a:p>
            <a:r>
              <a:rPr lang="de-DE" dirty="0" err="1" smtClean="0"/>
              <a:t>Raspberry</a:t>
            </a:r>
            <a:r>
              <a:rPr lang="de-DE" dirty="0" smtClean="0"/>
              <a:t> Pi v2 </a:t>
            </a:r>
            <a:r>
              <a:rPr lang="de-DE" dirty="0" err="1" smtClean="0"/>
              <a:t>or</a:t>
            </a:r>
            <a:r>
              <a:rPr lang="de-DE" dirty="0" smtClean="0"/>
              <a:t> B/B+</a:t>
            </a:r>
            <a:endParaRPr lang="de-DE" dirty="0" smtClean="0"/>
          </a:p>
          <a:p>
            <a:r>
              <a:rPr lang="de-DE" dirty="0" err="1" smtClean="0"/>
              <a:t>Arduino</a:t>
            </a:r>
            <a:r>
              <a:rPr lang="de-DE" dirty="0" smtClean="0"/>
              <a:t> </a:t>
            </a:r>
            <a:r>
              <a:rPr lang="de-DE" dirty="0" err="1" smtClean="0"/>
              <a:t>Meag</a:t>
            </a:r>
            <a:r>
              <a:rPr lang="de-DE" dirty="0" smtClean="0"/>
              <a:t> 2560 ( + DMX Socket, </a:t>
            </a:r>
            <a:r>
              <a:rPr lang="de-DE" dirty="0" err="1" smtClean="0"/>
              <a:t>Transreciever</a:t>
            </a:r>
            <a:r>
              <a:rPr lang="de-DE" dirty="0" smtClean="0"/>
              <a:t>-IC, </a:t>
            </a:r>
            <a:r>
              <a:rPr lang="de-DE" dirty="0" err="1"/>
              <a:t>v</a:t>
            </a:r>
            <a:r>
              <a:rPr lang="de-DE" dirty="0" err="1" smtClean="0"/>
              <a:t>oltage</a:t>
            </a:r>
            <a:r>
              <a:rPr lang="de-DE" dirty="0" smtClean="0"/>
              <a:t>-regulator, </a:t>
            </a:r>
            <a:r>
              <a:rPr lang="de-DE" dirty="0" err="1" smtClean="0"/>
              <a:t>level</a:t>
            </a:r>
            <a:r>
              <a:rPr lang="de-DE" dirty="0" smtClean="0"/>
              <a:t>-regulator)</a:t>
            </a:r>
          </a:p>
          <a:p>
            <a:r>
              <a:rPr lang="de-DE" dirty="0" smtClean="0"/>
              <a:t>SD Card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err="1" smtClean="0"/>
              <a:t>Electric</a:t>
            </a:r>
            <a:r>
              <a:rPr lang="de-DE" dirty="0" smtClean="0"/>
              <a:t> </a:t>
            </a:r>
            <a:r>
              <a:rPr lang="de-DE" dirty="0" err="1" smtClean="0"/>
              <a:t>cabinet</a:t>
            </a:r>
            <a:r>
              <a:rPr lang="de-DE" dirty="0" smtClean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r>
              <a:rPr lang="de-DE" dirty="0"/>
              <a:t>4x </a:t>
            </a:r>
            <a:r>
              <a:rPr lang="de-DE" dirty="0" smtClean="0"/>
              <a:t>230V 16A </a:t>
            </a:r>
            <a:r>
              <a:rPr lang="de-DE" dirty="0" smtClean="0"/>
              <a:t>Relais</a:t>
            </a:r>
          </a:p>
          <a:p>
            <a:r>
              <a:rPr lang="de-DE" dirty="0" smtClean="0"/>
              <a:t>12V Power Supply (</a:t>
            </a:r>
            <a:r>
              <a:rPr lang="de-DE" dirty="0" err="1"/>
              <a:t>Electric</a:t>
            </a:r>
            <a:r>
              <a:rPr lang="de-DE" dirty="0"/>
              <a:t> </a:t>
            </a:r>
            <a:r>
              <a:rPr lang="de-DE" dirty="0" err="1"/>
              <a:t>cabinet</a:t>
            </a:r>
            <a:r>
              <a:rPr lang="de-DE" dirty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RaspberryPi</a:t>
            </a:r>
            <a:r>
              <a:rPr lang="de-DE" dirty="0" smtClean="0"/>
              <a:t> 2 Image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endParaRPr lang="de-DE" dirty="0" smtClean="0"/>
          </a:p>
          <a:p>
            <a:r>
              <a:rPr lang="de-DE" dirty="0" smtClean="0"/>
              <a:t>Fast </a:t>
            </a:r>
            <a:r>
              <a:rPr lang="de-DE" dirty="0" err="1" smtClean="0"/>
              <a:t>webserver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PHP,FTP, </a:t>
            </a:r>
            <a:r>
              <a:rPr lang="de-DE" dirty="0"/>
              <a:t>D</a:t>
            </a:r>
            <a:r>
              <a:rPr lang="de-DE" dirty="0" smtClean="0"/>
              <a:t>atabase, </a:t>
            </a:r>
            <a:r>
              <a:rPr lang="de-DE" dirty="0" err="1" smtClean="0"/>
              <a:t>Cronjob</a:t>
            </a:r>
            <a:endParaRPr lang="de-DE" dirty="0" smtClean="0"/>
          </a:p>
          <a:p>
            <a:r>
              <a:rPr lang="de-DE" dirty="0" smtClean="0"/>
              <a:t>MySQL-Database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preloaded</a:t>
            </a:r>
            <a:r>
              <a:rPr lang="de-DE" dirty="0"/>
              <a:t> </a:t>
            </a:r>
            <a:r>
              <a:rPr lang="de-DE" dirty="0" err="1" smtClean="0"/>
              <a:t>tables</a:t>
            </a:r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pre-configured</a:t>
            </a:r>
            <a:r>
              <a:rPr lang="de-DE" dirty="0" smtClean="0"/>
              <a:t> </a:t>
            </a:r>
            <a:r>
              <a:rPr lang="de-DE" dirty="0" err="1" smtClean="0"/>
              <a:t>webinterface</a:t>
            </a:r>
            <a:endParaRPr lang="de-DE" dirty="0" smtClean="0"/>
          </a:p>
          <a:p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pythonscripts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recieve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requests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42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WEBINTERFACE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</a:p>
          <a:p>
            <a:r>
              <a:rPr lang="de-DE" dirty="0" smtClean="0"/>
              <a:t>ZONES</a:t>
            </a:r>
          </a:p>
          <a:p>
            <a:r>
              <a:rPr lang="de-DE" dirty="0" smtClean="0"/>
              <a:t>DEVICES</a:t>
            </a:r>
          </a:p>
          <a:p>
            <a:r>
              <a:rPr lang="de-DE" dirty="0" smtClean="0"/>
              <a:t>CHANNELS</a:t>
            </a:r>
          </a:p>
          <a:p>
            <a:r>
              <a:rPr lang="de-DE" dirty="0" smtClean="0"/>
              <a:t>SCENES</a:t>
            </a:r>
          </a:p>
          <a:p>
            <a:r>
              <a:rPr lang="de-DE" dirty="0" smtClean="0"/>
              <a:t>TASKS</a:t>
            </a:r>
          </a:p>
          <a:p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WEBINTERFACE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51739" cy="6987654"/>
          </a:xfr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97404"/>
          </a:xfr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399</Words>
  <Application>Microsoft Macintosh PowerPoint</Application>
  <PresentationFormat>Breitbild</PresentationFormat>
  <Paragraphs>95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Ion</vt:lpstr>
      <vt:lpstr>SmartLightHub</vt:lpstr>
      <vt:lpstr>CONTENT</vt:lpstr>
      <vt:lpstr>HARDWARE</vt:lpstr>
      <vt:lpstr>The Hardware-Package</vt:lpstr>
      <vt:lpstr>The Hardware-Package</vt:lpstr>
      <vt:lpstr>RaspberryPi 2 Image</vt:lpstr>
      <vt:lpstr>WEBINTERFACE</vt:lpstr>
      <vt:lpstr>WEBINTERFACE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OVERVIEW</vt:lpstr>
      <vt:lpstr>ZONES</vt:lpstr>
      <vt:lpstr>DEVICES</vt:lpstr>
      <vt:lpstr>CHANNELS</vt:lpstr>
      <vt:lpstr>SCENES</vt:lpstr>
      <vt:lpstr>TASKS</vt:lpstr>
      <vt:lpstr>TASKS</vt:lpstr>
      <vt:lpstr>LINKS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SmartLightHub</dc:title>
  <dc:creator>Marcel Ochsendorf</dc:creator>
  <cp:lastModifiedBy>Marcel Ochsendorf</cp:lastModifiedBy>
  <cp:revision>18</cp:revision>
  <dcterms:created xsi:type="dcterms:W3CDTF">2015-07-02T23:46:48Z</dcterms:created>
  <dcterms:modified xsi:type="dcterms:W3CDTF">2015-07-25T22:04:20Z</dcterms:modified>
</cp:coreProperties>
</file>